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11/30/2017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11/30/2017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11/30/2017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Introduction to Streaming</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What is Streaming?</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Data is generated continuously from one or many sources</a:t>
            </a:r>
          </a:p>
          <a:p>
            <a:pPr fontAlgn="base"/>
            <a:r>
              <a:rPr lang="en-US" dirty="0">
                <a:solidFill>
                  <a:schemeClr val="bg1"/>
                </a:solidFill>
                <a:latin typeface="Roboto" pitchFamily="2" charset="0"/>
                <a:ea typeface="Roboto" pitchFamily="2" charset="0"/>
              </a:rPr>
              <a:t>Sources typically send in data simultaneously</a:t>
            </a:r>
          </a:p>
          <a:p>
            <a:pPr fontAlgn="base"/>
            <a:r>
              <a:rPr lang="en-US" dirty="0">
                <a:solidFill>
                  <a:schemeClr val="bg1"/>
                </a:solidFill>
                <a:latin typeface="Roboto" pitchFamily="2" charset="0"/>
                <a:ea typeface="Roboto" pitchFamily="2" charset="0"/>
              </a:rPr>
              <a:t>Data comes in small packages (kilobyte scale) in succession</a:t>
            </a: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Why use Streaming</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A lot of applications use continuously-updated data</a:t>
            </a:r>
          </a:p>
          <a:p>
            <a:r>
              <a:rPr lang="en-US" dirty="0">
                <a:solidFill>
                  <a:schemeClr val="bg1"/>
                </a:solidFill>
              </a:rPr>
              <a:t>Examples:</a:t>
            </a:r>
          </a:p>
          <a:p>
            <a:pPr lvl="1"/>
            <a:r>
              <a:rPr lang="en-US" dirty="0">
                <a:solidFill>
                  <a:schemeClr val="bg1"/>
                </a:solidFill>
              </a:rPr>
              <a:t>Sensors in vehicles, industrial equipment, and machinery send data to streaming for performance measurement.</a:t>
            </a:r>
          </a:p>
          <a:p>
            <a:pPr lvl="1"/>
            <a:r>
              <a:rPr lang="en-US" dirty="0">
                <a:solidFill>
                  <a:schemeClr val="bg1"/>
                </a:solidFill>
              </a:rPr>
              <a:t>A website tracking geo-location data from customer’s phones, which is gathered by streaming, so the website can make recommendations of which restaurants to visit</a:t>
            </a:r>
          </a:p>
          <a:p>
            <a:pPr lvl="1"/>
            <a:r>
              <a:rPr lang="en-US" dirty="0">
                <a:solidFill>
                  <a:schemeClr val="bg1"/>
                </a:solidFill>
              </a:rPr>
              <a:t>Solar power company monitoring panel performance through streaming</a:t>
            </a:r>
          </a:p>
          <a:p>
            <a:pPr lvl="1"/>
            <a:r>
              <a:rPr lang="en-US" dirty="0">
                <a:solidFill>
                  <a:schemeClr val="bg1"/>
                </a:solidFill>
              </a:rPr>
              <a:t>Online gaming company collecting streaming data about player-game interactions</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Popular Streaming Tools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Storm</a:t>
            </a:r>
          </a:p>
          <a:p>
            <a:r>
              <a:rPr lang="en-US" dirty="0" err="1">
                <a:solidFill>
                  <a:schemeClr val="bg1"/>
                </a:solidFill>
              </a:rPr>
              <a:t>Flink</a:t>
            </a:r>
            <a:endParaRPr lang="en-US" dirty="0">
              <a:solidFill>
                <a:schemeClr val="bg1"/>
              </a:solidFill>
            </a:endParaRPr>
          </a:p>
          <a:p>
            <a:r>
              <a:rPr lang="en-US" dirty="0">
                <a:solidFill>
                  <a:schemeClr val="bg1"/>
                </a:solidFill>
              </a:rPr>
              <a:t>Kinesis</a:t>
            </a:r>
          </a:p>
          <a:p>
            <a:r>
              <a:rPr lang="en-US" dirty="0" err="1">
                <a:solidFill>
                  <a:schemeClr val="bg1"/>
                </a:solidFill>
              </a:rPr>
              <a:t>Samza</a:t>
            </a:r>
            <a:endParaRPr lang="en-US" dirty="0">
              <a:solidFill>
                <a:schemeClr val="bg1"/>
              </a:solidFill>
            </a:endParaRPr>
          </a:p>
          <a:p>
            <a:r>
              <a:rPr lang="en-US" dirty="0">
                <a:solidFill>
                  <a:schemeClr val="bg1"/>
                </a:solidFill>
              </a:rPr>
              <a:t>Kafka</a:t>
            </a:r>
          </a:p>
          <a:p>
            <a:r>
              <a:rPr lang="en-US" sz="3600" b="1" i="1" dirty="0">
                <a:solidFill>
                  <a:schemeClr val="bg1"/>
                </a:solidFill>
              </a:rPr>
              <a:t>Apache Spark</a:t>
            </a:r>
            <a:endParaRPr lang="en-US" dirty="0">
              <a:solidFill>
                <a:schemeClr val="bg1"/>
              </a:solidFill>
            </a:endParaRPr>
          </a:p>
        </p:txBody>
      </p:sp>
      <p:pic>
        <p:nvPicPr>
          <p:cNvPr id="1028" name="Picture 4" descr="Image result for flink">
            <a:extLst>
              <a:ext uri="{FF2B5EF4-FFF2-40B4-BE49-F238E27FC236}">
                <a16:creationId xmlns:a16="http://schemas.microsoft.com/office/drawing/2014/main" id="{CE0F064B-8912-45A2-8D60-DB92D48F0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0938" y="1411418"/>
            <a:ext cx="3201472" cy="13552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pache storm">
            <a:extLst>
              <a:ext uri="{FF2B5EF4-FFF2-40B4-BE49-F238E27FC236}">
                <a16:creationId xmlns:a16="http://schemas.microsoft.com/office/drawing/2014/main" id="{202ECE47-C5E2-49A4-BE04-F4B6F18C4BE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5904"/>
                    </a14:imgEffect>
                    <a14:imgEffect>
                      <a14:saturation sat="400000"/>
                    </a14:imgEffect>
                  </a14:imgLayer>
                </a14:imgProps>
              </a:ext>
              <a:ext uri="{28A0092B-C50C-407E-A947-70E740481C1C}">
                <a14:useLocalDpi xmlns:a14="http://schemas.microsoft.com/office/drawing/2010/main" val="0"/>
              </a:ext>
            </a:extLst>
          </a:blip>
          <a:srcRect r="-1752"/>
          <a:stretch/>
        </p:blipFill>
        <p:spPr bwMode="auto">
          <a:xfrm>
            <a:off x="4157623" y="1569524"/>
            <a:ext cx="3371762" cy="1209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park.apache.org/images/spark-logo-trademark.png">
            <a:extLst>
              <a:ext uri="{FF2B5EF4-FFF2-40B4-BE49-F238E27FC236}">
                <a16:creationId xmlns:a16="http://schemas.microsoft.com/office/drawing/2014/main" id="{730299B7-A731-4B31-A07A-604B53602F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1115" y="4356018"/>
            <a:ext cx="3201472" cy="17029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pache kafka">
            <a:extLst>
              <a:ext uri="{FF2B5EF4-FFF2-40B4-BE49-F238E27FC236}">
                <a16:creationId xmlns:a16="http://schemas.microsoft.com/office/drawing/2014/main" id="{AFDBA075-2850-4AFE-8815-CD95C394F5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482" y="4965351"/>
            <a:ext cx="4511633" cy="13465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5/50/Samza_Logo.png">
            <a:extLst>
              <a:ext uri="{FF2B5EF4-FFF2-40B4-BE49-F238E27FC236}">
                <a16:creationId xmlns:a16="http://schemas.microsoft.com/office/drawing/2014/main" id="{F008BD75-62F8-4C76-BA30-D2ED53B5B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400" y="2990209"/>
            <a:ext cx="28194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kinesis">
            <a:extLst>
              <a:ext uri="{FF2B5EF4-FFF2-40B4-BE49-F238E27FC236}">
                <a16:creationId xmlns:a16="http://schemas.microsoft.com/office/drawing/2014/main" id="{1557D1DC-6A4B-454C-9C99-BA28403907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5104" y="2725696"/>
            <a:ext cx="2055296" cy="205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131</Words>
  <Application>Microsoft Office PowerPoint</Application>
  <PresentationFormat>Widescreen</PresentationFormat>
  <Paragraphs>37</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Introduction to Streaming</vt:lpstr>
      <vt:lpstr>What is Streaming?</vt:lpstr>
      <vt:lpstr>Why use Streaming?</vt:lpstr>
      <vt:lpstr>Popular Streaming Tools</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26</cp:revision>
  <dcterms:created xsi:type="dcterms:W3CDTF">2017-10-26T16:43:38Z</dcterms:created>
  <dcterms:modified xsi:type="dcterms:W3CDTF">2017-11-30T15:08:06Z</dcterms:modified>
</cp:coreProperties>
</file>